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009D-1D8B-B1CA-19E0-4EC1158AF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5F125-2D7C-BA41-CE06-C85A5BA38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D6FAE-06C4-76EB-55B9-2E522B9E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1276F-7CED-A760-D8CA-15AAB5B4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89B17-E9E0-3876-47F0-032D3CFD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940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1AB5-1350-129C-B614-16D0768D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DD62-E8FC-6CD8-3B20-5E3BD5AA2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9F9F-17A0-995E-4C14-3C7B115C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B7C23-CB40-F6C9-E40F-9F06FF8C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A895B-E85F-E92B-E9DC-F580CCC1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2519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6BA0F-2F1F-7713-B9DB-A22045AC4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E1126-ADCC-4AB7-D749-C26F662C0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A1A1A-5130-D33F-1758-3D75D4E1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FC530-57AD-5B9F-C361-63D12412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7134F-4932-9960-92B8-4A588FCA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192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D116-79D9-1F5D-5857-884D92D3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8D527-E1D6-2E97-D23F-424C5F4BD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57029-B4B9-7F22-A6FC-E93D0559E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D85EE-9FAE-CEDB-BE9C-2371D382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8C67C-22E9-5863-7552-76844AF7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3587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F8A9-ADA5-21C4-9BC0-3982AB9F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AADE7-D613-4666-966D-F8CAE356E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D7D1E-B0D2-8909-BEDD-4A1D8004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C5800-CD81-9B09-07FE-68E93C95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A6751-1957-F4AE-1EAA-AEA13CE0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402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2EF4-0818-EEA1-5660-8F59479E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FCA6-60AD-4A53-4FBB-09ED1D429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934B3-E5CA-D542-53A1-AEB3617FC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0B1EF-7E87-972C-AABA-6398955D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F0403-494B-4484-9CC0-199D4EAC0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D70FA-7A9A-A5BA-098C-352958E0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564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1C1E-07F8-AF0B-A620-8F448D09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B6AB5-4A4A-B0AC-E608-4B521B0D1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241B9-6990-A832-ABFA-03523BDEC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CA9EE-1DE6-202A-0817-663380CEE3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355FD5-FFA7-E730-0E87-C8527F9CA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E26B7-F0B1-14C9-579C-6C499B00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B7B5F-0593-9B36-7766-FEBA5321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EF484-59E5-8685-40B8-2D55C75E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44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3A94-FBD8-14E2-C302-B0CAB4EE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C689E-BF0B-ED49-4D10-71C4C5F12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97E5A-FCF3-249E-785E-D495974E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9E8D8-F4BF-9F7D-8647-A365BAE1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3000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B5668-0029-8C35-9BBF-AE9D9BAD8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96B14-D523-86C7-F441-02D4E02DE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43007-5FC0-9406-B356-73EC9E80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481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179F-9A87-5D3E-3A09-F92714A9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9EA5-ACD0-490C-FB91-7893FBC86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26FFA-AD03-26A3-775A-A5C5202B6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EB487-10FE-6574-9A23-FB2926B4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FD578-9847-9DB5-384D-8394D1F6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65842-F75E-34FA-C787-CF144833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29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FB98-E75D-FE6F-43E2-C8B047B2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E64C0A-F795-B0F6-E85F-6027D3C4D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80532-B1BB-CD94-2C3D-69770921D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4C755-8309-B787-ACC9-D9AC1EDC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FF91D-5EF9-F95B-8933-BFC233F4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860F5-6DF2-38EB-1F63-71038525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70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777E3-EC2A-A2F0-C143-837F7AD44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127E0-F02A-3248-5E67-143F3A41D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B753A-5C06-804C-467B-44E1BB25A6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E684A-171F-496E-AD87-82F31B1B783B}" type="datetimeFigureOut">
              <a:rPr lang="LID4096" smtClean="0"/>
              <a:t>02/02/2026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8676C-1FF2-F65D-E62A-51BC6BB96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8B567-7D3A-4BCD-659C-449E666FB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6D29F-E999-4284-B171-E8863B90DC7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740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0710B2C-4AA3-04FA-1935-4F5D510DC7DD}"/>
              </a:ext>
            </a:extLst>
          </p:cNvPr>
          <p:cNvGrpSpPr>
            <a:grpSpLocks noChangeAspect="1"/>
          </p:cNvGrpSpPr>
          <p:nvPr/>
        </p:nvGrpSpPr>
        <p:grpSpPr>
          <a:xfrm>
            <a:off x="4087728" y="452675"/>
            <a:ext cx="7831929" cy="4248959"/>
            <a:chOff x="3529064" y="3805547"/>
            <a:chExt cx="7831929" cy="3034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9744640-DDDC-4109-B61D-D448668CD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393"/>
            <a:stretch>
              <a:fillRect/>
            </a:stretch>
          </p:blipFill>
          <p:spPr>
            <a:xfrm>
              <a:off x="3529064" y="3805547"/>
              <a:ext cx="4139221" cy="303428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94988F-C421-8ACC-9B83-3BD91781F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30"/>
            <a:stretch>
              <a:fillRect/>
            </a:stretch>
          </p:blipFill>
          <p:spPr>
            <a:xfrm>
              <a:off x="7650175" y="3805547"/>
              <a:ext cx="3710818" cy="303428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B3B83-ED31-4148-B3E6-65AA5EC76B3B}"/>
              </a:ext>
            </a:extLst>
          </p:cNvPr>
          <p:cNvSpPr/>
          <p:nvPr/>
        </p:nvSpPr>
        <p:spPr>
          <a:xfrm>
            <a:off x="1418045" y="845677"/>
            <a:ext cx="8347295" cy="4707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1B9518-CF3E-4936-BEF3-EF02D205A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45" y="1304521"/>
            <a:ext cx="7871240" cy="42489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159378-1E83-C14A-29DD-834CE59C6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/>
          <a:stretch>
            <a:fillRect/>
          </a:stretch>
        </p:blipFill>
        <p:spPr>
          <a:xfrm>
            <a:off x="557966" y="1957190"/>
            <a:ext cx="7871240" cy="42489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727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26EF84-F3BA-EFA7-3F9A-EDC6A9486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3" y="551353"/>
            <a:ext cx="7997559" cy="46827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5FCE03-4B53-BF8A-B656-25445AE42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3" y="1800295"/>
            <a:ext cx="7985975" cy="46827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FE72C4C-CB2B-38C8-BDBE-B847FFE46D55}"/>
              </a:ext>
            </a:extLst>
          </p:cNvPr>
          <p:cNvGrpSpPr/>
          <p:nvPr/>
        </p:nvGrpSpPr>
        <p:grpSpPr>
          <a:xfrm>
            <a:off x="3198258" y="1087628"/>
            <a:ext cx="8009143" cy="4682744"/>
            <a:chOff x="2091428" y="842134"/>
            <a:chExt cx="8009143" cy="468274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E09928C-3B92-2C0C-84F1-0AD0BA8D7BC4}"/>
                </a:ext>
              </a:extLst>
            </p:cNvPr>
            <p:cNvSpPr/>
            <p:nvPr/>
          </p:nvSpPr>
          <p:spPr>
            <a:xfrm>
              <a:off x="2091428" y="842134"/>
              <a:ext cx="8009143" cy="46827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5CCDC6-D7CB-BC20-1CDE-07D284977D96}"/>
                </a:ext>
              </a:extLst>
            </p:cNvPr>
            <p:cNvGrpSpPr/>
            <p:nvPr/>
          </p:nvGrpSpPr>
          <p:grpSpPr>
            <a:xfrm>
              <a:off x="2118587" y="860240"/>
              <a:ext cx="7904495" cy="4623887"/>
              <a:chOff x="434939" y="1667002"/>
              <a:chExt cx="7997559" cy="462388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480D5EA-80CC-78FD-7F5E-C7D8EB0AE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267" b="42721"/>
              <a:stretch>
                <a:fillRect/>
              </a:stretch>
            </p:blipFill>
            <p:spPr>
              <a:xfrm>
                <a:off x="434939" y="4858274"/>
                <a:ext cx="3762581" cy="143261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0BB994D-4EC8-F1B5-3A11-1E731CF53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939" y="1667002"/>
                <a:ext cx="7997559" cy="3166365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D61326C-1032-FBDC-A91C-F02FCBA0D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260" y="4824324"/>
                <a:ext cx="4002441" cy="1466565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73643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9B711A6-E860-2823-E80E-24E60C2232CA}"/>
              </a:ext>
            </a:extLst>
          </p:cNvPr>
          <p:cNvGrpSpPr/>
          <p:nvPr/>
        </p:nvGrpSpPr>
        <p:grpSpPr>
          <a:xfrm>
            <a:off x="1201821" y="1040493"/>
            <a:ext cx="8009143" cy="4682744"/>
            <a:chOff x="1201821" y="1040493"/>
            <a:chExt cx="8009143" cy="46827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47E8D6-8442-2F24-3606-B10BC34271B4}"/>
                </a:ext>
              </a:extLst>
            </p:cNvPr>
            <p:cNvSpPr/>
            <p:nvPr/>
          </p:nvSpPr>
          <p:spPr>
            <a:xfrm>
              <a:off x="1201821" y="1040493"/>
              <a:ext cx="8009143" cy="46827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D33A65-6B36-F912-3409-F9129817DC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2619" y="1163042"/>
              <a:ext cx="7814820" cy="4530748"/>
              <a:chOff x="1263193" y="226705"/>
              <a:chExt cx="8531256" cy="503345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9B48EE-1211-90A5-1FC5-0BB5C91E13D2}"/>
                  </a:ext>
                </a:extLst>
              </p:cNvPr>
              <p:cNvGrpSpPr/>
              <p:nvPr/>
            </p:nvGrpSpPr>
            <p:grpSpPr>
              <a:xfrm>
                <a:off x="1263193" y="226705"/>
                <a:ext cx="8531256" cy="5033453"/>
                <a:chOff x="1263193" y="226705"/>
                <a:chExt cx="8531256" cy="5033453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1DF1A16-0BC2-DD7F-1099-56844EF96E7C}"/>
                    </a:ext>
                  </a:extLst>
                </p:cNvPr>
                <p:cNvSpPr/>
                <p:nvPr/>
              </p:nvSpPr>
              <p:spPr>
                <a:xfrm>
                  <a:off x="1263193" y="226706"/>
                  <a:ext cx="8531256" cy="5033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0109A63-9F10-0085-ECBF-695A840DC19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577" y="226705"/>
                  <a:ext cx="8107050" cy="3272394"/>
                  <a:chOff x="1291474" y="237732"/>
                  <a:chExt cx="11770935" cy="4629150"/>
                </a:xfrm>
              </p:grpSpPr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90531FA1-034A-A0DC-9E2E-1336193EB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91474" y="237732"/>
                    <a:ext cx="6448425" cy="4629150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FC2008C7-BFD8-B817-D1CF-0744BE8D61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787945" y="264403"/>
                    <a:ext cx="5274464" cy="458152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9E214EE-5CF5-6CD8-2E9E-96BE336B4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2756" y="3447854"/>
                <a:ext cx="7818060" cy="1627057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5A2B39C-54B5-D008-843C-DF09B0477027}"/>
              </a:ext>
            </a:extLst>
          </p:cNvPr>
          <p:cNvGrpSpPr/>
          <p:nvPr/>
        </p:nvGrpSpPr>
        <p:grpSpPr>
          <a:xfrm>
            <a:off x="4914482" y="1511246"/>
            <a:ext cx="8009143" cy="4682744"/>
            <a:chOff x="3681071" y="1439675"/>
            <a:chExt cx="8009143" cy="468274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8B2AD5-A03F-5D96-C697-2309970BB2E3}"/>
                </a:ext>
              </a:extLst>
            </p:cNvPr>
            <p:cNvSpPr/>
            <p:nvPr/>
          </p:nvSpPr>
          <p:spPr>
            <a:xfrm>
              <a:off x="3681071" y="1439675"/>
              <a:ext cx="8009143" cy="46827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36E7D0-30D0-0E9F-B596-68916EF71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214" y="3849489"/>
              <a:ext cx="7274509" cy="224348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ACB888-E678-69BB-ABFE-D25EDBDE1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282" y="1598019"/>
              <a:ext cx="7665314" cy="2394989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32CCD1B-D290-75EE-478A-3F9EB47FE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02" y="1946535"/>
            <a:ext cx="7999675" cy="46827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218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E562C88F-6F56-F008-69F2-53E12EC3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5" y="1260000"/>
            <a:ext cx="5527034" cy="2508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F8409C-0AD4-67F9-51E7-C4B1A08FD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6" y="1260000"/>
            <a:ext cx="6781657" cy="31199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9274B-A91F-8E9A-B863-3DFCF7385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96" y="3735416"/>
            <a:ext cx="6781657" cy="31225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2C0DB0-8019-C8FE-0F25-E7B631F1A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36" y="629236"/>
            <a:ext cx="6781657" cy="31225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461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1F560-4CB1-8309-A3DC-D8BF60B6F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7" y="308968"/>
            <a:ext cx="7831436" cy="47202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AEFBAB8-E15F-6B63-6F75-5A13EF0B1E3D}"/>
              </a:ext>
            </a:extLst>
          </p:cNvPr>
          <p:cNvGrpSpPr/>
          <p:nvPr/>
        </p:nvGrpSpPr>
        <p:grpSpPr>
          <a:xfrm>
            <a:off x="3976621" y="-79109"/>
            <a:ext cx="7831437" cy="4720230"/>
            <a:chOff x="-263685" y="1522864"/>
            <a:chExt cx="7831437" cy="47202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8E7329-A09B-112E-BDE7-10260F8CFDC2}"/>
                </a:ext>
              </a:extLst>
            </p:cNvPr>
            <p:cNvSpPr/>
            <p:nvPr/>
          </p:nvSpPr>
          <p:spPr>
            <a:xfrm>
              <a:off x="-263685" y="1522864"/>
              <a:ext cx="7831437" cy="47202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DC52A6-1488-9DDC-D4F8-0C07270D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056" y="1601106"/>
              <a:ext cx="7685167" cy="304228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537FA9E-C3AD-0D81-19C3-979291D82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056" y="4715513"/>
              <a:ext cx="7592348" cy="136433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0CCAB0-E898-F289-ED47-5DA51530390A}"/>
              </a:ext>
            </a:extLst>
          </p:cNvPr>
          <p:cNvGrpSpPr/>
          <p:nvPr/>
        </p:nvGrpSpPr>
        <p:grpSpPr>
          <a:xfrm>
            <a:off x="2212678" y="1773162"/>
            <a:ext cx="7831437" cy="4720230"/>
            <a:chOff x="4093754" y="49539"/>
            <a:chExt cx="7831437" cy="472023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B4F300-A0FA-ADAD-3897-8CB8984612C8}"/>
                </a:ext>
              </a:extLst>
            </p:cNvPr>
            <p:cNvSpPr/>
            <p:nvPr/>
          </p:nvSpPr>
          <p:spPr>
            <a:xfrm>
              <a:off x="4093754" y="49539"/>
              <a:ext cx="7831437" cy="47202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AE99D98-3B72-A7AA-0648-DC89AFBB7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5967" y="1677082"/>
              <a:ext cx="7526669" cy="304228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2EF94FB-C8EB-945F-6749-9C492DDE1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" t="5862" r="1799" b="9857"/>
            <a:stretch>
              <a:fillRect/>
            </a:stretch>
          </p:blipFill>
          <p:spPr>
            <a:xfrm>
              <a:off x="4211786" y="255945"/>
              <a:ext cx="7679901" cy="1266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466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grossi</dc:creator>
  <cp:lastModifiedBy>grossi</cp:lastModifiedBy>
  <cp:revision>4</cp:revision>
  <dcterms:created xsi:type="dcterms:W3CDTF">2026-02-02T12:39:46Z</dcterms:created>
  <dcterms:modified xsi:type="dcterms:W3CDTF">2026-02-02T17:13:19Z</dcterms:modified>
</cp:coreProperties>
</file>